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7" r:id="rId8"/>
    <p:sldId id="264" r:id="rId9"/>
    <p:sldId id="263" r:id="rId10"/>
    <p:sldId id="265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8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5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57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9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42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0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0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1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9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6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3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0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8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0A6D-A4EB-4818-B9A2-BC7031B76CF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83A56D3-67D8-493E-8DBB-A6B4225A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036" y="849745"/>
            <a:ext cx="9158575" cy="3445164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воспитательной работы в 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346036" y="1688124"/>
            <a:ext cx="9158575" cy="31886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24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воспитательной работы 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2023-2024 учебном году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631852"/>
            <a:ext cx="8911687" cy="4279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тесное сотрудничество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советника директора по воспитанию и классных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советника по воспитанию и работе с детскими объединениями заключаются в развитии деятельности детских общественных объединений, ученического самоуправления, помощи в реализации идей и инициатив обучающихся, работе по профилактике негативных явлений в детской  и молодежной среде, трансляции лучших практик и примера наставника для детского коллектива. </a:t>
            </a:r>
          </a:p>
        </p:txBody>
      </p:sp>
    </p:spTree>
    <p:extLst>
      <p:ext uri="{BB962C8B-B14F-4D97-AF65-F5344CB8AC3E}">
        <p14:creationId xmlns:p14="http://schemas.microsoft.com/office/powerpoint/2010/main" val="212194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923336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программы воспитания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34905"/>
            <a:ext cx="8915399" cy="447631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воспитание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воспитание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08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89212" y="626522"/>
            <a:ext cx="6639194" cy="79587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воспитательной работы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2023-2024 учебном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infokam.su/wp-content/uploads/2023/09/R0P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7237" y="1786597"/>
            <a:ext cx="4690195" cy="33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603716" y="1554990"/>
            <a:ext cx="5078437" cy="446598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воспитания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просвещения – это очень тонкие, чувствительные вещи, здесь нельзя действовать грубо, равнодушно, для галочки. Нужно обладать не только глубокими знаниями, которые могут привлечь ребят, но и вкладывать душу, заряжать учеников искренними эмоциями. Процессы воспитания и обучения должны быть неразрывными, идти рука об руку. Важно, чтобы в них участвовал весь педагогический коллектив, а не только классные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руководители.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В.В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Путин</a:t>
            </a: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6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воспитательной работы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2023-2024 учебном году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ПРИОРИТЕТНАЯ ЗАДАЧА ВОСПИТАНИЯ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высоконравственной личности, разделяющей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традиционные духовные ценности, обладающей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актуальными знаниями и умениями, способной реализовать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потенциал в условиях современного общества, готовой 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мирному созиданию и защите Родины.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в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 2025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4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726" y="624110"/>
            <a:ext cx="8859886" cy="116248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воспитательной работы 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2023-2024 учебном году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288" y="1491175"/>
            <a:ext cx="8525023" cy="476894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программа воспитания предлагает новые требования: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развитие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 Ш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кольники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обучаться не только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академическим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предметам, но и развивать свои творческие способности, физическую активность, коммуникативные навыки и навыки самореализации.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будет уделяться формированию значимых ценностей: толерантности, справедливости, уважению к истории и культуре.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обучающихся чувства патриотизма, гражданственности, уважения к памяти защитников Отечества и подвигам Героев Отечества, закону и правопорядку, человеку труда и старшему поколению, взаимного уважения, бережного отношения к культурному наследию и традициям многонационального народа, природе и окружающей среде.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167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624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воспитательной работы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2023-2024 учебном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5914" y="1674055"/>
            <a:ext cx="9028698" cy="42371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Единой программы воспитания являются: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ключевых компетенций учащихся, таких как коммуникация, критическое мышление, творчество и др.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личностных качеств и ценностных ориентаций учащихся, таких как самостоятельность, ответственность, справедливость и другие.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толерантности, уважения к различиям и гражданской идентичности.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учащихся к будущей профессиональной деятельности и активному участию в общественной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06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46" y="379829"/>
            <a:ext cx="9042767" cy="787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воспитательной работы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2023-2024 учебном году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3372" y="1167619"/>
            <a:ext cx="9141239" cy="48392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Единой программы воспитания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различные формы работы: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уроки и проектная работа, направленные на активное вовлечение учащихся и развитие их творческого потенциала.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воспитательных моментов в учебный процесс: формирование навыков сотрудничества, саморегуляции и решения конфликтных ситуаций.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внеурочной деятельности, такой как кружки, секции и клубы, для дополнительного развития интересов учащихся.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тематических мероприятий, включая дни здоровья, культуры и экологии, с целью формирования активной гражданской позиции учащихся.</a:t>
            </a: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2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lmamater13.ru/800/600/https/ds02.infourok.ru/uploads/ex/011d/0000011c-c0db45e7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77" y="621729"/>
            <a:ext cx="8145195" cy="58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6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54215" y="703385"/>
            <a:ext cx="9237785" cy="5584703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руководитель, наряду с семьей, помогает формированию у школьников ценностного отношения к российским традиционным духовным ценностям, поддерживает уважение ребенка к традициям своей семьи, своего народа, народов России, культуре коренных народов, пробуждает гордость за свою страну, любовь к  малой родине, к Родине.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деятельности патриотической направленности. Использовать современные формы и методы, которые помогут раскрыть потенциал патриотического воспитания, инфраструктуру региона, района: мемориалы, памятники, библиотеки, школьные музеи, выставки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13871" y="140678"/>
            <a:ext cx="8478129" cy="562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воспитательной работы 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2023-2024 учебном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36" y="4228233"/>
            <a:ext cx="4265820" cy="2207702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57" y="4202166"/>
            <a:ext cx="3621466" cy="22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.znanio.ru/d5af0e/60/b1/8a4cf60281c20b0e0b081d827aed478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8" y="171577"/>
            <a:ext cx="8876714" cy="64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426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471</TotalTime>
  <Words>438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Основные направления воспитательной работы в  2023-2024 учебном году</vt:lpstr>
      <vt:lpstr>Основные направления воспитательной работы   в 2023-2024 учебном году</vt:lpstr>
      <vt:lpstr>Основные направления воспитательной работы   в 2023-2024 учебном году</vt:lpstr>
      <vt:lpstr>Основные направления воспитательной работы   в 2023-2024 учебном году</vt:lpstr>
      <vt:lpstr>Основные направления воспитательной работы   в 2023-2024 учебном году</vt:lpstr>
      <vt:lpstr>Основные направления воспитательной работы   в 2023-2024 учебном году</vt:lpstr>
      <vt:lpstr>Презентация PowerPoint</vt:lpstr>
      <vt:lpstr>Основные направления воспитательной работы   в 2023-2024 учебном году    </vt:lpstr>
      <vt:lpstr>Презентация PowerPoint</vt:lpstr>
      <vt:lpstr>Основные направления воспитательной работы   в 2023-2024 учебном году</vt:lpstr>
      <vt:lpstr>   Направления программы воспитания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воспитательной работы в  2023-2024 учебном году</dc:title>
  <dc:creator>220-1</dc:creator>
  <cp:lastModifiedBy>220-1</cp:lastModifiedBy>
  <cp:revision>25</cp:revision>
  <dcterms:created xsi:type="dcterms:W3CDTF">2023-12-19T06:38:23Z</dcterms:created>
  <dcterms:modified xsi:type="dcterms:W3CDTF">2023-12-20T09:48:05Z</dcterms:modified>
</cp:coreProperties>
</file>