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1" autoAdjust="0"/>
  </p:normalViewPr>
  <p:slideViewPr>
    <p:cSldViewPr snapToGrid="0">
      <p:cViewPr varScale="1">
        <p:scale>
          <a:sx n="99" d="100"/>
          <a:sy n="99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4D05-BB6B-4BF4-9018-FA1B8D0645E5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A0223-3A7F-43EC-A329-D77D8A4A0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2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0223-3A7F-43EC-A329-D77D8A4A00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7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0223-3A7F-43EC-A329-D77D8A4A00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5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1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4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8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5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3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2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1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E2F9-6354-4A62-B4BD-1F7939217621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C1FC-5AF7-4E42-9F67-261A3204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2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9" y="1"/>
            <a:ext cx="12043954" cy="173300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Профилактика компьютерной зависимости и безопасность сети в интернете!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(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Как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 оставаться в ресурсе и не потерять себя в 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сети)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3" y="1733006"/>
            <a:ext cx="10031613" cy="512499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36136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1">
                <a:lumMod val="20000"/>
                <a:lumOff val="80000"/>
              </a:schemeClr>
            </a:gs>
            <a:gs pos="99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 такое компьютерная зависимость?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1239220"/>
            <a:ext cx="4841507" cy="5588942"/>
          </a:xfrm>
        </p:spPr>
      </p:pic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8799"/>
            <a:ext cx="5849754" cy="499936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Навязчивое стремление 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прово-дить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 время в 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соцсетях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    играх, «серфинге»</a:t>
            </a:r>
          </a:p>
          <a:p>
            <a:pPr marL="0" indent="0">
              <a:buNone/>
            </a:pPr>
            <a:endParaRPr lang="ru-RU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marL="0" indent="0">
              <a:buNone/>
            </a:pP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Потеря контроля над временем</a:t>
            </a:r>
          </a:p>
          <a:p>
            <a:pPr marL="0" indent="0">
              <a:buNone/>
            </a:pPr>
            <a:endParaRPr lang="ru-RU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  <a:p>
            <a:pPr marL="0" indent="0">
              <a:buNone/>
            </a:pP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Замена реальных интересов и </a:t>
            </a:r>
          </a:p>
          <a:p>
            <a:pPr marL="0" indent="0">
              <a:buNone/>
            </a:pP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общения виртуальными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53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  <a:t>Почему это происходит?</a:t>
            </a:r>
            <a:b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" y="2175310"/>
            <a:ext cx="5865796" cy="410036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6019800" cy="4486275"/>
          </a:xfrm>
          <a:ln>
            <a:gradFill>
              <a:gsLst>
                <a:gs pos="54000">
                  <a:schemeClr val="accent1">
                    <a:lumMod val="5000"/>
                    <a:lumOff val="95000"/>
                  </a:schemeClr>
                </a:gs>
                <a:gs pos="92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  <a:t>Недостаток эмоций</a:t>
            </a:r>
            <a:r>
              <a:rPr lang="ru-RU" b="0" i="1" dirty="0" smtClean="0">
                <a:effectLst/>
                <a:latin typeface="-apple-system"/>
              </a:rPr>
              <a:t> →игры и </a:t>
            </a:r>
            <a:r>
              <a:rPr lang="ru-RU" b="0" i="1" dirty="0" err="1" smtClean="0">
                <a:effectLst/>
                <a:latin typeface="-apple-system"/>
              </a:rPr>
              <a:t>соцсети</a:t>
            </a:r>
            <a:r>
              <a:rPr lang="ru-RU" b="0" i="1" dirty="0" smtClean="0">
                <a:effectLst/>
                <a:latin typeface="-apple-system"/>
              </a:rPr>
              <a:t> дают </a:t>
            </a:r>
          </a:p>
          <a:p>
            <a:pPr marL="0" indent="0">
              <a:buNone/>
            </a:pPr>
            <a:r>
              <a:rPr lang="ru-RU" b="0" i="1" dirty="0" smtClean="0">
                <a:effectLst/>
                <a:latin typeface="-apple-system"/>
              </a:rPr>
              <a:t>«быстрые» впечатления.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  <a:t>Проблемы в общении</a:t>
            </a:r>
            <a:r>
              <a:rPr lang="ru-RU" b="0" i="1" dirty="0" smtClean="0">
                <a:effectLst/>
                <a:latin typeface="-apple-system"/>
              </a:rPr>
              <a:t> →</a:t>
            </a:r>
          </a:p>
          <a:p>
            <a:pPr marL="0" indent="0">
              <a:buNone/>
            </a:pPr>
            <a:r>
              <a:rPr lang="ru-RU" b="0" i="1" dirty="0" smtClean="0">
                <a:effectLst/>
                <a:latin typeface="-apple-system"/>
              </a:rPr>
              <a:t>виртуальная среда кажется          безопаснее.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  <a:t>Отсутствие хобби</a:t>
            </a:r>
            <a:r>
              <a:rPr lang="ru-RU" b="0" i="1" dirty="0" smtClean="0">
                <a:effectLst/>
                <a:latin typeface="-apple-system"/>
              </a:rPr>
              <a:t> → экран заполняет свободное </a:t>
            </a:r>
            <a:r>
              <a:rPr lang="ru-RU" b="0" i="1" dirty="0" err="1" smtClean="0">
                <a:effectLst/>
                <a:latin typeface="-apple-system"/>
              </a:rPr>
              <a:t>вре-мя</a:t>
            </a:r>
            <a:r>
              <a:rPr lang="ru-RU" b="0" i="1" dirty="0" smtClean="0">
                <a:effectLst/>
                <a:latin typeface="-apple-system"/>
              </a:rPr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  <a:t>Нет границ</a:t>
            </a:r>
            <a:r>
              <a:rPr lang="ru-RU" b="0" i="1" dirty="0" smtClean="0">
                <a:effectLst/>
                <a:latin typeface="-apple-system"/>
              </a:rPr>
              <a:t> → легко потерять счёт часам.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04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Признаки зависимости:</a:t>
            </a:r>
            <a:r>
              <a:rPr lang="ru-RU" b="1" dirty="0" smtClean="0">
                <a:effectLst/>
                <a:latin typeface="-apple-system"/>
              </a:rPr>
              <a:t/>
            </a:r>
            <a:br>
              <a:rPr lang="ru-RU" b="1" dirty="0" smtClean="0">
                <a:effectLst/>
                <a:latin typeface="-apple-system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690688"/>
            <a:ext cx="4523874" cy="458498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9788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Раздражение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 если нет 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доступа к устройству.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Пренебрежение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 сном, едой, 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учё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-бой.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Потеря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 интереса к прежним    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 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увлечениям.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Ощущение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 что «время 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  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утекает».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Физические симптомы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: </a:t>
            </a:r>
          </a:p>
          <a:p>
            <a:pPr marL="0" indent="0">
              <a:buNone/>
            </a:pP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  усталость   глаз, боли в спине.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9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  <a:gs pos="18000">
              <a:schemeClr val="accent1">
                <a:lumMod val="40000"/>
                <a:lumOff val="60000"/>
              </a:schemeClr>
            </a:gs>
            <a:gs pos="100000">
              <a:srgbClr val="4C89C2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Риски для здоровья!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" y="1270536"/>
            <a:ext cx="5750293" cy="4754879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7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6993" cy="435133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Зрение: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 сухость, усталость глаз.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Осанка: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 боли в шее, спине.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Сон: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 нарушение циркадных  ритмов из‑за синего света.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Психика: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 тревожность, 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с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нижение концентрации.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95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Правила цифровой гигиены:</a:t>
            </a:r>
            <a:r>
              <a:rPr lang="ru-RU" b="1" dirty="0" smtClean="0">
                <a:effectLst/>
                <a:latin typeface="-apple-system"/>
              </a:rPr>
              <a:t/>
            </a:r>
            <a:br>
              <a:rPr lang="ru-RU" b="1" dirty="0" smtClean="0">
                <a:effectLst/>
                <a:latin typeface="-apple-system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690689"/>
            <a:ext cx="5827295" cy="448627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23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Таймер: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1–2 часа в день на развлечения (не считая учёбы).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без гаджетов: спальня, обеденный стол.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Хобби офлайн: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спорт, рисование, чтение, прогулки.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 вживую: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запланируйте встречу с друзьями раз в неделю.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день в неделю — без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соцсетей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55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Безопасность в сети!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 делитесь личными данными: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адрес, телефон, школа.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 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пароли: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минимум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8 символов, буквы + цифры.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Проверяйте ссылки: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не кликайте на подозрительные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сообщения.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Настройки приватности: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закры-вайте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профиль в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соцсетях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Говорите взрослым: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если вас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что‑то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тревожит онлайн.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" y="1825625"/>
            <a:ext cx="5428649" cy="426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8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1">
                <a:lumMod val="40000"/>
                <a:lumOff val="60000"/>
              </a:schemeClr>
            </a:gs>
            <a:gs pos="93000">
              <a:schemeClr val="accent1">
                <a:lumMod val="7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  <a:latin typeface="-apple-system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Итоги и выводы: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/>
                <a:latin typeface="-apple-system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" y="1825625"/>
            <a:ext cx="5644415" cy="43513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/>
          <a:lstStyle/>
          <a:p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Компьютерная зависимость — это 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сигнал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 а не приговор.</a:t>
            </a:r>
          </a:p>
          <a:p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Баланс = 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реальная жизнь + цифровые технологии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.</a:t>
            </a:r>
          </a:p>
          <a:p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Безопасность — это 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осознанность и правила</a:t>
            </a:r>
            <a:r>
              <a:rPr lang="ru-RU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.</a:t>
            </a:r>
          </a:p>
          <a:p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Помощь доступна: 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вы не одни</a:t>
            </a:r>
            <a:r>
              <a:rPr lang="ru-RU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93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36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9" y="1600428"/>
            <a:ext cx="9752381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35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80</Words>
  <Application>Microsoft Office PowerPoint</Application>
  <PresentationFormat>Широкоэкранный</PresentationFormat>
  <Paragraphs>51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Bahnschrift SemiLight Condensed</vt:lpstr>
      <vt:lpstr>Calibri</vt:lpstr>
      <vt:lpstr>Calibri Light</vt:lpstr>
      <vt:lpstr>Тема Office</vt:lpstr>
      <vt:lpstr>Профилактика компьютерной зависимости и безопасность сети в интернете! (Как оставаться в ресурсе и не потерять себя в сети)</vt:lpstr>
      <vt:lpstr>Что такое компьютерная зависимость? </vt:lpstr>
      <vt:lpstr>Почему это происходит? </vt:lpstr>
      <vt:lpstr>Признаки зависимости: </vt:lpstr>
      <vt:lpstr>Риски для здоровья! </vt:lpstr>
      <vt:lpstr>Правила цифровой гигиены: </vt:lpstr>
      <vt:lpstr>Безопасность в сети! </vt:lpstr>
      <vt:lpstr> Итоги и выводы: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2026-03-03T07:45:35Z</dcterms:created>
  <dcterms:modified xsi:type="dcterms:W3CDTF">2026-03-03T12:07:12Z</dcterms:modified>
</cp:coreProperties>
</file>