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7" r:id="rId5"/>
    <p:sldId id="259" r:id="rId6"/>
    <p:sldId id="264" r:id="rId7"/>
    <p:sldId id="260" r:id="rId8"/>
    <p:sldId id="262" r:id="rId9"/>
    <p:sldId id="258" r:id="rId10"/>
    <p:sldId id="266" r:id="rId11"/>
    <p:sldId id="268" r:id="rId12"/>
    <p:sldId id="269" r:id="rId13"/>
    <p:sldId id="270" r:id="rId14"/>
    <p:sldId id="271" r:id="rId15"/>
    <p:sldId id="272" r:id="rId16"/>
    <p:sldId id="261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>
        <p:scale>
          <a:sx n="73" d="100"/>
          <a:sy n="73" d="100"/>
        </p:scale>
        <p:origin x="-318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B4D9D7-3B86-4A2B-9AB1-7B445731A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131A87E-8644-4087-BF9A-3050AC78C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4B3D2C-63EA-4D87-A5BB-0A3898FD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3F0C-593D-45DB-A5AB-DA8F34DACF62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985BDB-9B86-4E8C-A533-C9C23EB2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5BB06D-55DA-4D5E-A3A3-19B9F000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91D-30B7-45AB-AD71-840D30FA4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63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8A8A4E-5578-41D2-A77D-A3674048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0EAA6B1-2765-41E6-9583-BB2F7CA1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2D4575-497D-47C0-BF67-FA034698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3F0C-593D-45DB-A5AB-DA8F34DACF62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65AA05-FAE9-4782-A936-A1C9BF17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BACB0B-ED52-4968-978F-229CB151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91D-30B7-45AB-AD71-840D30FA4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788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1686FD6-C21E-42AA-8319-C4BFAE1BD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AE58CC7-7B1A-4F66-AD5C-58442A108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0BF5E0-CDD3-4431-BA18-D3124C2DC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3F0C-593D-45DB-A5AB-DA8F34DACF62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778168-4C1A-458F-8F91-40292234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6388A3-3591-4DF9-9C0A-FD6D32F2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91D-30B7-45AB-AD71-840D30FA4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29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450253-8B3A-4D00-9B81-2C5B11D9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1359B3-B092-4AA0-835F-03C0AC401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836A3E-6B6D-4C70-B8C1-09A2670C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3F0C-593D-45DB-A5AB-DA8F34DACF62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206EEB-961C-410B-85E2-DE9F2ABA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6763CA-237A-4E5B-A2D3-73B6556C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91D-30B7-45AB-AD71-840D30FA4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19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20E095-230C-42F5-8BCC-26275F043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DEA9BC5-6AB5-4FE8-96D6-53984702C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9A7AC2-FA93-45DC-8CCA-07FA46F4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3F0C-593D-45DB-A5AB-DA8F34DACF62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E70C9E-F0B3-40BE-8EFD-9AD9FE67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1BB377-207D-4942-ABD0-356809ED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91D-30B7-45AB-AD71-840D30FA4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83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478667-F19D-47E1-9AA7-DF64EB0A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5C6580-A9E9-46AC-B0C7-7F979BE00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F842725-2659-40F9-978C-CC8CF419B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7A17CB-6850-4748-B491-DF7BCC94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3F0C-593D-45DB-A5AB-DA8F34DACF62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122F91-4C0E-4285-857D-83A180AD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194C08-A371-4998-A8D0-87EB2B26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91D-30B7-45AB-AD71-840D30FA4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61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8DE63D-7A0B-42FC-B389-E43EEFEB3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5FF85D2-9BA1-4012-BAE8-F83422B17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F6DD36C-4767-4BB7-A7D0-6CDEA061A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1D8D2D6-6DC9-4CD9-926C-DD8BDBFAE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433DA5F-8D75-4261-9690-1780CE70C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435DEEB-0312-493E-B4A2-63A6AD01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3F0C-593D-45DB-A5AB-DA8F34DACF62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73CD47B-DD0B-49A4-A633-40F741E2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0D42172-4B83-4BA5-83BA-CC3842C2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91D-30B7-45AB-AD71-840D30FA4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86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954D95-946D-47B3-AE21-F69077019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B8F5034-8186-4001-82A5-DD15A31A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3F0C-593D-45DB-A5AB-DA8F34DACF62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42E7FBA-3E04-400C-ABE2-3D9822C8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31AD6FF-1C34-4B9B-ADDD-76BB3F75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91D-30B7-45AB-AD71-840D30FA4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06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BB1171B-5C7A-426B-B88E-88E2BCF3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3F0C-593D-45DB-A5AB-DA8F34DACF62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AAA2459-D7D6-4B05-B40F-E6FD7C8F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E191891-E648-4045-9757-18FE79E7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91D-30B7-45AB-AD71-840D30FA4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2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13D6B6-51B0-4B81-8ADE-1B71EFA3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5CE2DD-918A-429C-8E1D-6E54279AA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818077-4D16-46E2-AA92-9819B3F6D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4FE837-B889-4646-BB99-192440CE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3F0C-593D-45DB-A5AB-DA8F34DACF62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A3EEB07-8B61-4519-B34F-97E5E6F9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DF2A82-90BA-4283-A1FF-28132A1F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91D-30B7-45AB-AD71-840D30FA4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88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2E4232-D095-42CA-B9AB-1942943F4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092E7A7-2709-4BF2-BD78-F23E25ABB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D5A7C0-3A26-4751-92E7-20F6E1340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8B9AC7-E04A-4B09-B461-094C7F77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3F0C-593D-45DB-A5AB-DA8F34DACF62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D1D326-19AE-416F-B281-02961CF2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48A1208-B451-4FE7-A5C7-6962681B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191D-30B7-45AB-AD71-840D30FA4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44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C2457A-D707-4D14-A88F-204A8C84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F6B6A23-CCB1-4D84-A1A5-9C25B272F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7646B2-9EF8-4B61-A4F7-C8D6DD9C2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53F0C-593D-45DB-A5AB-DA8F34DACF62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10CBB5-F8AA-400B-B8AD-51976E858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3E3451-A330-4FBB-938F-CE33D98D7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C191D-30B7-45AB-AD71-840D30FA4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25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tfolio.ru/" TargetMode="External"/><Relationship Id="rId7" Type="http://schemas.openxmlformats.org/officeDocument/2006/relationships/hyperlink" Target="https://nsportal.ru/bortyuk-Lyudmil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urok.ru/user/reznichenko-evgeniya-svyatoslavna" TargetMode="External"/><Relationship Id="rId5" Type="http://schemas.openxmlformats.org/officeDocument/2006/relationships/hyperlink" Target="https://nsportal.ru/vladimirova-anna-aleksandrovna" TargetMode="External"/><Relationship Id="rId4" Type="http://schemas.openxmlformats.org/officeDocument/2006/relationships/hyperlink" Target="https://4portfolio.ru/teacher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etfolio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4portfolio.ru/teacher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user/reznichenko-evgeniya-svyatoslavn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A74CE2-1CF8-4E15-BD0A-27C00E4ED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309" y="1540374"/>
            <a:ext cx="9761838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Портфолио педагога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dirty="0">
                <a:latin typeface="Arial" pitchFamily="34" charset="0"/>
                <a:cs typeface="Arial" pitchFamily="34" charset="0"/>
              </a:rPr>
              <a:t>средство самооценки его  профессионального роста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38183" y="0"/>
            <a:ext cx="9704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mbria"/>
                <a:cs typeface="Cambria"/>
              </a:rPr>
              <a:t>Ханты-Мансийский автономный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Cambria"/>
                <a:cs typeface="Cambria"/>
              </a:rPr>
              <a:t>округ-Югра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mbria"/>
                <a:cs typeface="Cambria"/>
              </a:rPr>
              <a:t>, 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Cambria"/>
                <a:cs typeface="Cambria"/>
              </a:rPr>
              <a:t>Нижневартовский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mbria"/>
                <a:cs typeface="Cambria"/>
              </a:rPr>
              <a:t>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88293" y="6488668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Cambria"/>
                <a:cs typeface="Cambria"/>
              </a:rPr>
              <a:t>пгт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Cambria"/>
                <a:cs typeface="Cambria"/>
              </a:rPr>
              <a:t>Излучинск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mbria"/>
                <a:cs typeface="Cambria"/>
              </a:rPr>
              <a:t>, 2024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одзаголовок 2"/>
          <p:cNvSpPr>
            <a:spLocks noGrp="1" noChangeArrowheads="1"/>
          </p:cNvSpPr>
          <p:nvPr>
            <p:ph type="subTitle" idx="1"/>
          </p:nvPr>
        </p:nvSpPr>
        <p:spPr>
          <a:xfrm>
            <a:off x="5404021" y="4257255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altLang="ru-RU" sz="1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09406" y="653143"/>
            <a:ext cx="6004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Школа молодого специалиста «Ступеньки»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514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Платформы, на которых можно создать свой мини сайт  и разместить своё </a:t>
            </a:r>
            <a:r>
              <a:rPr lang="ru-RU" b="1" dirty="0" err="1" smtClean="0"/>
              <a:t>портфолио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hlinkClick r:id="rId3"/>
              </a:rPr>
              <a:t>https://netfolio.ru/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https://4portfolio.ru/teacher.html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https://nsportal.ru/vladimirova-anna-aleksandrovna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https://infourok.ru/user/reznichenko-evgeniya-svyatoslavna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https://nsportal.ru/bortyuk-Lyudmila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871" y="338231"/>
            <a:ext cx="105156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u="sng" dirty="0" smtClean="0">
                <a:hlinkClick r:id="rId3"/>
              </a:rPr>
              <a:t>https://netfolio.ru/</a:t>
            </a:r>
            <a:r>
              <a:rPr lang="ru-RU" u="sng" dirty="0" smtClean="0"/>
              <a:t> </a:t>
            </a:r>
            <a:r>
              <a:rPr lang="ru-RU" dirty="0" smtClean="0"/>
              <a:t> </a:t>
            </a:r>
            <a:r>
              <a:rPr lang="ru-RU" sz="3200" b="1" dirty="0" smtClean="0"/>
              <a:t>портал по созданию </a:t>
            </a:r>
            <a:br>
              <a:rPr lang="ru-RU" sz="3200" b="1" dirty="0" smtClean="0"/>
            </a:br>
            <a:r>
              <a:rPr lang="ru-RU" sz="3200" b="1" dirty="0" smtClean="0"/>
              <a:t>и ведению электронного </a:t>
            </a:r>
            <a:r>
              <a:rPr lang="ru-RU" sz="3200" b="1" dirty="0" err="1" smtClean="0"/>
              <a:t>портфолио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636" y="1637366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+ структура         - платный портал</a:t>
            </a:r>
          </a:p>
          <a:p>
            <a:pPr>
              <a:buNone/>
            </a:pPr>
            <a:r>
              <a:rPr lang="ru-RU" dirty="0" smtClean="0"/>
              <a:t>+дизайн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5508" t="10748" r="16019" b="18111"/>
          <a:stretch>
            <a:fillRect/>
          </a:stretch>
        </p:blipFill>
        <p:spPr bwMode="auto">
          <a:xfrm>
            <a:off x="278775" y="2670156"/>
            <a:ext cx="6498541" cy="379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36691" t="15163" r="36691" b="3791"/>
          <a:stretch>
            <a:fillRect/>
          </a:stretch>
        </p:blipFill>
        <p:spPr bwMode="auto">
          <a:xfrm>
            <a:off x="8350625" y="290040"/>
            <a:ext cx="3630706" cy="621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hlinkClick r:id="rId3"/>
              </a:rPr>
              <a:t>https://4portfolio.ru/teacher.html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Бесплатное создание </a:t>
            </a:r>
            <a:r>
              <a:rPr lang="ru-RU" dirty="0" err="1" smtClean="0"/>
              <a:t>портфолио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Простота</a:t>
            </a:r>
          </a:p>
          <a:p>
            <a:r>
              <a:rPr lang="ru-RU" dirty="0" smtClean="0"/>
              <a:t>Удобство использования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468" t="10183" r="17461" b="8355"/>
          <a:stretch>
            <a:fillRect/>
          </a:stretch>
        </p:blipFill>
        <p:spPr bwMode="auto">
          <a:xfrm>
            <a:off x="5185954" y="1879899"/>
            <a:ext cx="6169511" cy="419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hlinkClick r:id="rId3"/>
              </a:rPr>
              <a:t>https://infourok.ru/user/reznichenko-evgeniya-svyatoslavna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Доступность</a:t>
            </a:r>
          </a:p>
          <a:p>
            <a:r>
              <a:rPr lang="ru-RU" dirty="0" smtClean="0"/>
              <a:t>Простота </a:t>
            </a:r>
          </a:p>
          <a:p>
            <a:r>
              <a:rPr lang="ru-RU" dirty="0" smtClean="0"/>
              <a:t>Удобство поиска </a:t>
            </a:r>
          </a:p>
          <a:p>
            <a:pPr>
              <a:buNone/>
            </a:pPr>
            <a:r>
              <a:rPr lang="ru-RU" dirty="0" smtClean="0"/>
              <a:t>своих материалов</a:t>
            </a:r>
          </a:p>
          <a:p>
            <a:pPr>
              <a:buNone/>
            </a:pPr>
            <a:r>
              <a:rPr lang="ru-RU" dirty="0" smtClean="0"/>
              <a:t> и разработок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6152" t="10662" r="17496" b="15114"/>
          <a:stretch>
            <a:fillRect/>
          </a:stretch>
        </p:blipFill>
        <p:spPr bwMode="auto">
          <a:xfrm>
            <a:off x="4180114" y="1776548"/>
            <a:ext cx="7328263" cy="461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575074" y="3670663"/>
            <a:ext cx="2142309" cy="2926080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hlinkClick r:id="rId3"/>
              </a:rPr>
              <a:t>https://nsportal.ru</a:t>
            </a:r>
            <a:r>
              <a:rPr lang="ru-RU" u="sng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434" y="1655808"/>
            <a:ext cx="10515600" cy="4351338"/>
          </a:xfrm>
        </p:spPr>
        <p:txBody>
          <a:bodyPr/>
          <a:lstStyle/>
          <a:p>
            <a:r>
              <a:rPr lang="ru-RU" dirty="0" smtClean="0"/>
              <a:t>Доступность</a:t>
            </a:r>
          </a:p>
          <a:p>
            <a:r>
              <a:rPr lang="ru-RU" dirty="0" smtClean="0"/>
              <a:t>Простота </a:t>
            </a:r>
          </a:p>
          <a:p>
            <a:r>
              <a:rPr lang="ru-RU" dirty="0" smtClean="0"/>
              <a:t>Наглядность </a:t>
            </a:r>
          </a:p>
          <a:p>
            <a:r>
              <a:rPr lang="ru-RU" dirty="0" smtClean="0"/>
              <a:t>Принцип </a:t>
            </a:r>
          </a:p>
          <a:p>
            <a:pPr>
              <a:buNone/>
            </a:pPr>
            <a:r>
              <a:rPr lang="ru-RU" dirty="0" smtClean="0"/>
              <a:t>социальной сети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18057" t="9672" r="24160" b="4351"/>
          <a:stretch>
            <a:fillRect/>
          </a:stretch>
        </p:blipFill>
        <p:spPr bwMode="auto">
          <a:xfrm>
            <a:off x="3082834" y="1672045"/>
            <a:ext cx="5447212" cy="45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l="35220" t="13481" r="31223" b="5303"/>
          <a:stretch>
            <a:fillRect/>
          </a:stretch>
        </p:blipFill>
        <p:spPr bwMode="auto">
          <a:xfrm>
            <a:off x="8673737" y="1058093"/>
            <a:ext cx="3204754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hlinkClick r:id="rId3"/>
              </a:rPr>
              <a:t>https://nsportal.ru</a:t>
            </a:r>
            <a:r>
              <a:rPr lang="ru-RU" u="sng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6497" y="1316174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+ Удобная навигация</a:t>
            </a:r>
          </a:p>
          <a:p>
            <a:pPr>
              <a:buNone/>
            </a:pPr>
            <a:r>
              <a:rPr lang="ru-RU" dirty="0" smtClean="0"/>
              <a:t>+ Сотрудничество с порталом </a:t>
            </a:r>
          </a:p>
          <a:p>
            <a:pPr>
              <a:buNone/>
            </a:pPr>
            <a:r>
              <a:rPr lang="ru-RU" dirty="0" smtClean="0"/>
              <a:t>«АЛЫЕ ПАРУСА»-</a:t>
            </a:r>
          </a:p>
          <a:p>
            <a:pPr>
              <a:buNone/>
            </a:pPr>
            <a:r>
              <a:rPr lang="ru-RU" dirty="0" smtClean="0"/>
              <a:t>сайтом ученических </a:t>
            </a:r>
          </a:p>
          <a:p>
            <a:pPr>
              <a:buNone/>
            </a:pPr>
            <a:r>
              <a:rPr lang="ru-RU" dirty="0" smtClean="0"/>
              <a:t>исследовательских проектов </a:t>
            </a:r>
          </a:p>
          <a:p>
            <a:pPr>
              <a:buNone/>
            </a:pPr>
            <a:r>
              <a:rPr lang="ru-RU" dirty="0" smtClean="0"/>
              <a:t>(публикации)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34330" t="16021" r="26754" b="7449"/>
          <a:stretch>
            <a:fillRect/>
          </a:stretch>
        </p:blipFill>
        <p:spPr bwMode="auto">
          <a:xfrm>
            <a:off x="4702629" y="2442755"/>
            <a:ext cx="3814354" cy="421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 l="22297" t="9998" r="22097" b="13520"/>
          <a:stretch>
            <a:fillRect/>
          </a:stretch>
        </p:blipFill>
        <p:spPr bwMode="auto">
          <a:xfrm>
            <a:off x="6535783" y="0"/>
            <a:ext cx="5656217" cy="437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68F28E-E4EA-44E4-A697-679BF19E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024500-B014-424B-A8AD-34F585D98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07F2C76-F27A-419F-896E-6DCDB55A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8" t="2643" r="3848" b="23363"/>
          <a:stretch>
            <a:fillRect/>
          </a:stretch>
        </p:blipFill>
        <p:spPr bwMode="auto">
          <a:xfrm>
            <a:off x="2521131" y="576413"/>
            <a:ext cx="9004546" cy="54864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6168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3502"/>
            <a:ext cx="10515600" cy="193393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Segoe Script" pitchFamily="66" charset="0"/>
                <a:ea typeface="Segoe UI Symbol" pitchFamily="34" charset="0"/>
                <a:cs typeface="Arial" pitchFamily="34" charset="0"/>
              </a:rPr>
              <a:t>УСПЕХОВ В </a:t>
            </a:r>
            <a:br>
              <a:rPr lang="ru-RU" b="1" i="1" dirty="0" smtClean="0">
                <a:latin typeface="Segoe Script" pitchFamily="66" charset="0"/>
                <a:ea typeface="Segoe UI Symbol" pitchFamily="34" charset="0"/>
                <a:cs typeface="Arial" pitchFamily="34" charset="0"/>
              </a:rPr>
            </a:br>
            <a:r>
              <a:rPr lang="ru-RU" b="1" i="1" dirty="0" smtClean="0">
                <a:latin typeface="Segoe Script" pitchFamily="66" charset="0"/>
                <a:ea typeface="Segoe UI Symbol" pitchFamily="34" charset="0"/>
                <a:cs typeface="Arial" pitchFamily="34" charset="0"/>
              </a:rPr>
              <a:t/>
            </a:r>
            <a:br>
              <a:rPr lang="ru-RU" b="1" i="1" dirty="0" smtClean="0">
                <a:latin typeface="Segoe Script" pitchFamily="66" charset="0"/>
                <a:ea typeface="Segoe UI Symbol" pitchFamily="34" charset="0"/>
                <a:cs typeface="Arial" pitchFamily="34" charset="0"/>
              </a:rPr>
            </a:br>
            <a:r>
              <a:rPr lang="ru-RU" b="1" i="1" dirty="0" smtClean="0">
                <a:latin typeface="Segoe Script" pitchFamily="66" charset="0"/>
                <a:ea typeface="Segoe UI Symbol" pitchFamily="34" charset="0"/>
                <a:cs typeface="Arial" pitchFamily="34" charset="0"/>
              </a:rPr>
              <a:t>ПЕДАГОГИЧЕСКОМ ТРУДЕ!</a:t>
            </a:r>
            <a:endParaRPr lang="ru-RU" b="1" i="1" dirty="0">
              <a:latin typeface="Segoe Script" pitchFamily="66" charset="0"/>
              <a:ea typeface="Segoe UI Symbo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455817"/>
            <a:ext cx="10515600" cy="37211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4400" i="1" dirty="0" smtClean="0"/>
              <a:t>Сильное желание чему-то на учиться – это уже 50% успеха﻿</a:t>
            </a:r>
          </a:p>
          <a:p>
            <a:pPr algn="r">
              <a:buNone/>
            </a:pPr>
            <a:endParaRPr lang="ru-RU" sz="4400" i="1" dirty="0" smtClean="0"/>
          </a:p>
          <a:p>
            <a:pPr algn="r">
              <a:buNone/>
            </a:pPr>
            <a:r>
              <a:rPr lang="ru-RU" sz="4400" i="1" dirty="0" smtClean="0"/>
              <a:t>Дейл Карнеги, психолог</a:t>
            </a:r>
            <a:endParaRPr lang="ru-RU" sz="4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114941-5AEF-4A4F-BDF5-4596DA6FD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  <a:buNone/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черпаю силы в оптимизме и уверенности в том, что я делаю нужное дело».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П.П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 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Семёнов–</a:t>
            </a: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Тян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–</a:t>
            </a: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Шанский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2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113" y="378940"/>
            <a:ext cx="5768546" cy="757882"/>
          </a:xfr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b="1" dirty="0" smtClean="0"/>
              <a:t>Современный учитель: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9303" y="1158360"/>
            <a:ext cx="10515600" cy="394086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обладает совокупностью </a:t>
            </a:r>
            <a:r>
              <a:rPr lang="ru-RU" u="sng" dirty="0" smtClean="0"/>
              <a:t>знаний, умений и навыков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имеет основанную на них личную, социальную и профессиональную  </a:t>
            </a:r>
            <a:r>
              <a:rPr lang="ru-RU" u="sng" dirty="0" smtClean="0"/>
              <a:t>компетентность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 умеет самостоятельно добывать, анализировать и эффективно использовать информацию, </a:t>
            </a:r>
          </a:p>
          <a:p>
            <a:r>
              <a:rPr lang="ru-RU" dirty="0" smtClean="0"/>
              <a:t>умеет </a:t>
            </a:r>
            <a:r>
              <a:rPr lang="ru-RU" u="sng" dirty="0" smtClean="0"/>
              <a:t>рационально</a:t>
            </a:r>
            <a:r>
              <a:rPr lang="ru-RU" dirty="0" smtClean="0"/>
              <a:t> и </a:t>
            </a:r>
            <a:r>
              <a:rPr lang="ru-RU" u="sng" dirty="0" smtClean="0"/>
              <a:t>эффективно</a:t>
            </a:r>
            <a:r>
              <a:rPr lang="ru-RU" dirty="0" smtClean="0"/>
              <a:t> жить и работать в быстро изменяющемся мире. 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На первый план выходит исследовательская культура!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67415" y="5354766"/>
            <a:ext cx="6746789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i="1" dirty="0" smtClean="0">
                <a:latin typeface="Bookman Old Style" pitchFamily="18" charset="0"/>
              </a:rPr>
              <a:t>Качество образования – это показатель развития общества, национальной культуры, национального самосознания.</a:t>
            </a:r>
            <a:endParaRPr lang="ru-RU" sz="20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ADFF1F-1B14-4426-AE07-7C3F93E58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8321" y="365125"/>
            <a:ext cx="10022359" cy="5771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34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76800C-A2A6-4C89-8367-B85F165EE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687AAA-247C-480F-95C8-7A8702494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682DBADF-9F55-466B-995F-CC0AD7DEB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9" r="2458" b="11670"/>
          <a:stretch>
            <a:fillRect/>
          </a:stretch>
        </p:blipFill>
        <p:spPr bwMode="auto">
          <a:xfrm>
            <a:off x="2111188" y="564777"/>
            <a:ext cx="9520518" cy="54326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06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948AE1-7AA9-4257-BC23-AF25E07E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Цели </a:t>
            </a:r>
            <a:r>
              <a:rPr lang="ru-RU" b="1" dirty="0" err="1" smtClean="0"/>
              <a:t>портфолио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DA92DB-52F2-461E-A222-EC5CF9376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011" y="1463160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Получение навыка работы с информацией по её своевременному сбору и сортировке.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Формирование устойчивого навыка планировать работу на основе анализа её результатов.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Повышение компетентности при оценивании своей деятельности.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Выработка собственного стиля работы.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Умение ставить цели и достигать их, видеть свои слабые и сильные стороны.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74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89FA50-70C3-4A8C-BFA4-96DCCA67F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086" y="1556951"/>
            <a:ext cx="9549714" cy="46200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1849DE4F-2EB7-4FFA-80FB-EECF5315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990" y="442797"/>
            <a:ext cx="10043984" cy="604534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795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07DDFD-A0A1-43D2-B67C-4F54DE65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C3066F-18C1-4CD8-87F0-5E6F34B2F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13B559CF-643C-438E-A19C-5E5DCABD1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9" b="5703"/>
          <a:stretch>
            <a:fillRect/>
          </a:stretch>
        </p:blipFill>
        <p:spPr bwMode="auto">
          <a:xfrm>
            <a:off x="2649071" y="564776"/>
            <a:ext cx="8858633" cy="57687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806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465766_41-p-fon-dlya-prezentatsii-delovoi-stil-shkol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D95B79-EDAE-4DA6-8AD3-9D3DCED9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7DA28C-9B1F-4472-98E2-8EF2C9455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956CDEC-E60B-4777-B981-28ECE991B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218" y="438296"/>
            <a:ext cx="10948147" cy="60142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2084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261</Words>
  <Application>Microsoft Office PowerPoint</Application>
  <PresentationFormat>Произвольный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Портфолио педагога  как средство самооценки его  профессионального роста </vt:lpstr>
      <vt:lpstr>Слайд 2</vt:lpstr>
      <vt:lpstr>Современный учитель:</vt:lpstr>
      <vt:lpstr>Слайд 4</vt:lpstr>
      <vt:lpstr>Слайд 5</vt:lpstr>
      <vt:lpstr>Цели портфолио </vt:lpstr>
      <vt:lpstr>Слайд 7</vt:lpstr>
      <vt:lpstr>Слайд 8</vt:lpstr>
      <vt:lpstr>Слайд 9</vt:lpstr>
      <vt:lpstr>Платформы, на которых можно создать свой мини сайт  и разместить своё портфолио:</vt:lpstr>
      <vt:lpstr>https://netfolio.ru/  портал по созданию  и ведению электронного портфолио</vt:lpstr>
      <vt:lpstr>https://4portfolio.ru/teacher.html Бесплатное создание портфолио</vt:lpstr>
      <vt:lpstr>https://infourok.ru/user/reznichenko-evgeniya-svyatoslavna</vt:lpstr>
      <vt:lpstr>https://nsportal.ru  </vt:lpstr>
      <vt:lpstr>https://nsportal.ru  </vt:lpstr>
      <vt:lpstr>Слайд 16</vt:lpstr>
      <vt:lpstr>УСПЕХОВ В   ПЕДАГОГИЧЕСКОМ ТРУДЕ!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Админ</cp:lastModifiedBy>
  <cp:revision>18</cp:revision>
  <dcterms:created xsi:type="dcterms:W3CDTF">2024-04-11T05:29:41Z</dcterms:created>
  <dcterms:modified xsi:type="dcterms:W3CDTF">2024-04-12T07:32:36Z</dcterms:modified>
</cp:coreProperties>
</file>